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5143500" type="screen16x9"/>
  <p:notesSz cx="6858000" cy="9144000"/>
  <p:embeddedFontLst>
    <p:embeddedFont>
      <p:font typeface="Maven Pro" pitchFamily="2" charset="0"/>
      <p:regular r:id="rId23"/>
      <p:bold r:id="rId24"/>
    </p:embeddedFont>
    <p:embeddedFont>
      <p:font typeface="Nunito" pitchFamily="2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26"/>
  </p:normalViewPr>
  <p:slideViewPr>
    <p:cSldViewPr snapToGrid="0">
      <p:cViewPr varScale="1">
        <p:scale>
          <a:sx n="140" d="100"/>
          <a:sy n="140" d="100"/>
        </p:scale>
        <p:origin x="84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91e9519fef_31_22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391e9519fef_31_22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b1dfaf7212_0_9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3b1dfaf7212_0_9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c9c36c9547_4_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3c9c36c9547_4_1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c9c36c9547_4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3c9c36c9547_4_1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b1dfaf7212_0_9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3b1dfaf7212_0_9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c9c36c9547_4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3c9c36c9547_4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c9c36c9547_4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3c9c36c9547_4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c9c36c9547_4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3c9c36c9547_4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c9c36c9547_4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3c9c36c9547_4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c9c36c9547_4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3c9c36c9547_4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c9c36c9547_4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3c9c36c9547_4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c9c36c9547_4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3c9c36c9547_4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3c9c36c9547_4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3c9c36c9547_4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3c9c36c9547_4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3c9c36c9547_4_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3b1dfaf7212_0_9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3b1dfaf7212_0_9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3c9c36c9547_4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3c9c36c9547_4_2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3b1dfaf7212_0_9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3b1dfaf7212_0_9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3c9c36c9547_4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3c9c36c9547_4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b1dfaf7212_0_6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3b1dfaf7212_0_6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3b14150d863_5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3b14150d863_5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3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7343003" y="4453711"/>
              <a:ext cx="316800" cy="688513"/>
              <a:chOff x="7343003" y="4453711"/>
              <a:chExt cx="316800" cy="688513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4;p2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Google Shape;15;p2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" name="Google Shape;18;p2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19" name="Google Shape;19;p2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" name="Google Shape;23;p2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9" name="Google Shape;29;p2"/>
          <p:cNvGrpSpPr/>
          <p:nvPr/>
        </p:nvGrpSpPr>
        <p:grpSpPr>
          <a:xfrm>
            <a:off x="5043503" y="0"/>
            <a:ext cx="3814072" cy="3839102"/>
            <a:chOff x="5043503" y="0"/>
            <a:chExt cx="3814072" cy="3839102"/>
          </a:xfrm>
        </p:grpSpPr>
        <p:sp>
          <p:nvSpPr>
            <p:cNvPr id="30" name="Google Shape;30;p2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2" name="Google Shape;32;p2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3" name="Google Shape;33;p2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name="adj1" fmla="val 8244818"/>
                  <a:gd name="adj2" fmla="val 16246175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6" name="Google Shape;36;p2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7" name="Google Shape;37;p2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38" name="Google Shape;38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0" name="Google Shape;40;p2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name="adj1" fmla="val 8801158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name="adj1" fmla="val 1255410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" name="Google Shape;46;p2"/>
          <p:cNvSpPr txBox="1">
            <a:spLocks noGrp="1"/>
          </p:cNvSpPr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2"/>
          <p:cNvSpPr txBox="1">
            <a:spLocks noGrp="1"/>
          </p:cNvSpPr>
          <p:nvPr>
            <p:ph type="subTitle" idx="1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2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3"/>
          <p:cNvGrpSpPr/>
          <p:nvPr/>
        </p:nvGrpSpPr>
        <p:grpSpPr>
          <a:xfrm>
            <a:off x="146769" y="3406"/>
            <a:ext cx="1233215" cy="1384535"/>
            <a:chOff x="146769" y="3406"/>
            <a:chExt cx="1233215" cy="1384535"/>
          </a:xfrm>
        </p:grpSpPr>
        <p:grpSp>
          <p:nvGrpSpPr>
            <p:cNvPr id="51" name="Google Shape;51;p3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52" name="Google Shape;52;p3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4" name="Google Shape;54;p3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55" name="Google Shape;55;p3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8" name="Google Shape;58;p3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59" name="Google Shape;59;p3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3" name="Google Shape;63;p3"/>
          <p:cNvGrpSpPr/>
          <p:nvPr/>
        </p:nvGrpSpPr>
        <p:grpSpPr>
          <a:xfrm>
            <a:off x="6775084" y="2904008"/>
            <a:ext cx="2186148" cy="2239500"/>
            <a:chOff x="6775084" y="2904008"/>
            <a:chExt cx="2186148" cy="2239500"/>
          </a:xfrm>
        </p:grpSpPr>
        <p:grpSp>
          <p:nvGrpSpPr>
            <p:cNvPr id="64" name="Google Shape;64;p3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65" name="Google Shape;65;p3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7" name="Google Shape;67;p3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68" name="Google Shape;68;p3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1" name="Google Shape;71;p3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72" name="Google Shape;72;p3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6" name="Google Shape;76;p3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77" name="Google Shape;77;p3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82" name="Google Shape;82;p3"/>
          <p:cNvSpPr txBox="1">
            <a:spLocks noGrp="1"/>
          </p:cNvSpPr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3" name="Google Shape;83;p3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4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86" name="Google Shape;86;p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8" name="Google Shape;88;p4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4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4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5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93" name="Google Shape;93;p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" name="Google Shape;95;p5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5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5"/>
          <p:cNvSpPr txBox="1">
            <a:spLocks noGrp="1"/>
          </p:cNvSpPr>
          <p:nvPr>
            <p:ph type="body" idx="2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5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6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1" name="Google Shape;101;p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6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" name="Google Shape;103;p6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6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7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7" name="Google Shape;107;p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9" name="Google Shape;109;p7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7"/>
          <p:cNvSpPr txBox="1">
            <a:spLocks noGrp="1"/>
          </p:cNvSpPr>
          <p:nvPr>
            <p:ph type="body" idx="1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11" name="Google Shape;111;p7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1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8"/>
          <p:cNvGrpSpPr/>
          <p:nvPr/>
        </p:nvGrpSpPr>
        <p:grpSpPr>
          <a:xfrm>
            <a:off x="6866714" y="1306"/>
            <a:ext cx="2267451" cy="2601690"/>
            <a:chOff x="6790514" y="1306"/>
            <a:chExt cx="2267451" cy="2601690"/>
          </a:xfrm>
        </p:grpSpPr>
        <p:grpSp>
          <p:nvGrpSpPr>
            <p:cNvPr id="114" name="Google Shape;114;p8"/>
            <p:cNvGrpSpPr/>
            <p:nvPr/>
          </p:nvGrpSpPr>
          <p:grpSpPr>
            <a:xfrm>
              <a:off x="7067465" y="1306"/>
              <a:ext cx="1990500" cy="1990200"/>
              <a:chOff x="7067465" y="1306"/>
              <a:chExt cx="1990500" cy="1990200"/>
            </a:xfrm>
          </p:grpSpPr>
          <p:sp>
            <p:nvSpPr>
              <p:cNvPr id="115" name="Google Shape;115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8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8" name="Google Shape;118;p8"/>
            <p:cNvGrpSpPr/>
            <p:nvPr/>
          </p:nvGrpSpPr>
          <p:grpSpPr>
            <a:xfrm>
              <a:off x="8207126" y="1807996"/>
              <a:ext cx="795000" cy="795000"/>
              <a:chOff x="8207126" y="1807996"/>
              <a:chExt cx="795000" cy="795000"/>
            </a:xfrm>
          </p:grpSpPr>
          <p:sp>
            <p:nvSpPr>
              <p:cNvPr id="119" name="Google Shape;119;p8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2" name="Google Shape;122;p8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23" name="Google Shape;123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25" name="Google Shape;125;p8"/>
          <p:cNvSpPr txBox="1">
            <a:spLocks noGrp="1"/>
          </p:cNvSpPr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6" name="Google Shape;126;p8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9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29" name="Google Shape;129;p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1" name="Google Shape;131;p9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9"/>
          <p:cNvSpPr txBox="1">
            <a:spLocks noGrp="1"/>
          </p:cNvSpPr>
          <p:nvPr>
            <p:ph type="subTitle" idx="1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33" name="Google Shape;133;p9"/>
          <p:cNvSpPr txBox="1">
            <a:spLocks noGrp="1"/>
          </p:cNvSpPr>
          <p:nvPr>
            <p:ph type="body" idx="2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34" name="Google Shape;134;p9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0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137" name="Google Shape;137;p10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0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9" name="Google Shape;139;p10"/>
          <p:cNvSpPr txBox="1">
            <a:spLocks noGrp="1"/>
          </p:cNvSpPr>
          <p:nvPr>
            <p:ph type="body" idx="1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40" name="Google Shape;140;p10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1"/>
          <p:cNvGrpSpPr/>
          <p:nvPr/>
        </p:nvGrpSpPr>
        <p:grpSpPr>
          <a:xfrm>
            <a:off x="52" y="4099200"/>
            <a:ext cx="9144036" cy="1044300"/>
            <a:chOff x="52" y="4099200"/>
            <a:chExt cx="9144036" cy="1044300"/>
          </a:xfrm>
        </p:grpSpPr>
        <p:grpSp>
          <p:nvGrpSpPr>
            <p:cNvPr id="143" name="Google Shape;143;p11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44" name="Google Shape;144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8" name="Google Shape;148;p11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49" name="Google Shape;149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11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4" name="Google Shape;154;p11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155" name="Google Shape;155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8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9" name="Google Shape;159;p11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160" name="Google Shape;160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2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3" name="Google Shape;163;p11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64" name="Google Shape;164;p11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11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11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11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11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9" name="Google Shape;169;p11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70" name="Google Shape;170;p11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11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11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11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4" name="Google Shape;174;p11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75" name="Google Shape;175;p11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11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11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8" name="Google Shape;178;p11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79" name="Google Shape;179;p11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11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11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2;p11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11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4" name="Google Shape;184;p11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85" name="Google Shape;185;p11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11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11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11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9" name="Google Shape;189;p11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90" name="Google Shape;190;p11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11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11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93;p11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4" name="Google Shape;194;p11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95" name="Google Shape;195;p11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11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7;p11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8" name="Google Shape;198;p11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199" name="Google Shape;199;p11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200;p11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11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202;p11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3" name="Google Shape;203;p11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04" name="Google Shape;204;p11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205;p11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206;p11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11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8" name="Google Shape;208;p11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09" name="Google Shape;209;p11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11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11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11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11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4" name="Google Shape;214;p11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15" name="Google Shape;215;p11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11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11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218;p11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9" name="Google Shape;219;p11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20" name="Google Shape;220;p11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11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11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3" name="Google Shape;223;p11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24" name="Google Shape;224;p11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225;p11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11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227;p11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8" name="Google Shape;228;p11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29" name="Google Shape;229;p11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11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11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11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11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4" name="Google Shape;234;p11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35" name="Google Shape;235;p11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236;p11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" name="Google Shape;237;p11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" name="Google Shape;238;p11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9" name="Google Shape;239;p11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40" name="Google Shape;240;p11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241;p11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242;p11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3" name="Google Shape;243;p11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44" name="Google Shape;244;p11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11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11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11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248;p11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9" name="Google Shape;249;p11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50" name="Google Shape;250;p11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11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11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53;p11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4" name="Google Shape;254;p11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55" name="Google Shape;255;p11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11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11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258;p11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9" name="Google Shape;259;p11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60" name="Google Shape;260;p11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11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11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3" name="Google Shape;263;p11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64" name="Google Shape;264;p11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11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11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11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68" name="Google Shape;268;p11"/>
          <p:cNvSpPr txBox="1">
            <a:spLocks noGrp="1"/>
          </p:cNvSpPr>
          <p:nvPr>
            <p:ph type="title" hasCustomPrompt="1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9" name="Google Shape;269;p11"/>
          <p:cNvSpPr txBox="1">
            <a:spLocks noGrp="1"/>
          </p:cNvSpPr>
          <p:nvPr>
            <p:ph type="body" idx="1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0" name="Google Shape;270;p11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omentu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13" descr="Сделать слайд красивым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" y="0"/>
            <a:ext cx="914354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9936"/>
            <a:ext cx="9143544" cy="51075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Google Shape;287;p15" descr="Сделать слайд красивым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700" y="0"/>
            <a:ext cx="92106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16"/>
          <p:cNvPicPr preferRelativeResize="0"/>
          <p:nvPr/>
        </p:nvPicPr>
        <p:blipFill rotWithShape="1">
          <a:blip r:embed="rId3">
            <a:alphaModFix/>
          </a:blip>
          <a:srcRect l="30" r="20"/>
          <a:stretch/>
        </p:blipFill>
        <p:spPr>
          <a:xfrm>
            <a:off x="-35700" y="0"/>
            <a:ext cx="9210675" cy="5147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Google Shape;302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9936"/>
            <a:ext cx="9143544" cy="51075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p19" descr="Сделать слайд красивым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700" y="0"/>
            <a:ext cx="92106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20" descr="Сделать слайд красивым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700" y="0"/>
            <a:ext cx="92106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Google Shape;317;p21" descr="Сделать слайд красивым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700" y="0"/>
            <a:ext cx="92106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Google Shape;322;p22" descr="Сделать слайд красивым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700" y="0"/>
            <a:ext cx="92106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23"/>
          <p:cNvPicPr preferRelativeResize="0"/>
          <p:nvPr/>
        </p:nvPicPr>
        <p:blipFill rotWithShape="1">
          <a:blip r:embed="rId3">
            <a:alphaModFix/>
          </a:blip>
          <a:srcRect l="30" r="20"/>
          <a:stretch/>
        </p:blipFill>
        <p:spPr>
          <a:xfrm>
            <a:off x="-35700" y="0"/>
            <a:ext cx="9210675" cy="5147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24"/>
          <p:cNvPicPr preferRelativeResize="0"/>
          <p:nvPr/>
        </p:nvPicPr>
        <p:blipFill rotWithShape="1">
          <a:blip r:embed="rId3">
            <a:alphaModFix/>
          </a:blip>
          <a:srcRect l="70" r="60"/>
          <a:stretch/>
        </p:blipFill>
        <p:spPr>
          <a:xfrm>
            <a:off x="-35700" y="0"/>
            <a:ext cx="9210675" cy="5151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Google Shape;337;p25"/>
          <p:cNvPicPr preferRelativeResize="0"/>
          <p:nvPr/>
        </p:nvPicPr>
        <p:blipFill rotWithShape="1">
          <a:blip r:embed="rId3">
            <a:alphaModFix/>
          </a:blip>
          <a:srcRect l="30" r="20"/>
          <a:stretch/>
        </p:blipFill>
        <p:spPr>
          <a:xfrm>
            <a:off x="-35700" y="0"/>
            <a:ext cx="9210675" cy="5147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Google Shape;342;p26" descr="Сделать слайд красивым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700" y="0"/>
            <a:ext cx="92106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27" descr="Сделать слайд красивым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700" y="0"/>
            <a:ext cx="92106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Google Shape;352;p28" descr="Сделать слайд красивым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936"/>
            <a:ext cx="9143545" cy="51033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" name="Google Shape;357;p29"/>
          <p:cNvPicPr preferRelativeResize="0"/>
          <p:nvPr/>
        </p:nvPicPr>
        <p:blipFill rotWithShape="1">
          <a:blip r:embed="rId3">
            <a:alphaModFix/>
          </a:blip>
          <a:srcRect l="30" r="20"/>
          <a:stretch/>
        </p:blipFill>
        <p:spPr>
          <a:xfrm>
            <a:off x="-35700" y="0"/>
            <a:ext cx="9210675" cy="5147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Google Shape;362;p30" descr="Сделать слайд красивым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936"/>
            <a:ext cx="9143545" cy="51033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Google Shape;367;p31" descr="Сделать слайд красивым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700" y="0"/>
            <a:ext cx="92106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Google Shape;372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9936"/>
            <a:ext cx="9143544" cy="51075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33" descr="Сделать слайд красивым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" y="0"/>
            <a:ext cx="914354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mentum">
  <a:themeElements>
    <a:clrScheme name="Momentum">
      <a:dk1>
        <a:srgbClr val="E0BC8C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Экран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Maven Pro</vt:lpstr>
      <vt:lpstr>Nunito</vt:lpstr>
      <vt:lpstr>Momentum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Microsoft Office User</cp:lastModifiedBy>
  <cp:revision>1</cp:revision>
  <dcterms:modified xsi:type="dcterms:W3CDTF">2026-09-30T09:53:27Z</dcterms:modified>
</cp:coreProperties>
</file>